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8" r:id="rId2"/>
    <p:sldId id="364" r:id="rId3"/>
    <p:sldId id="365" r:id="rId4"/>
    <p:sldId id="366" r:id="rId5"/>
    <p:sldId id="367" r:id="rId6"/>
    <p:sldId id="299" r:id="rId7"/>
    <p:sldId id="300" r:id="rId8"/>
    <p:sldId id="317" r:id="rId9"/>
    <p:sldId id="376" r:id="rId10"/>
    <p:sldId id="318" r:id="rId11"/>
    <p:sldId id="368" r:id="rId12"/>
    <p:sldId id="369" r:id="rId13"/>
    <p:sldId id="370" r:id="rId14"/>
    <p:sldId id="377" r:id="rId15"/>
    <p:sldId id="378" r:id="rId16"/>
    <p:sldId id="372" r:id="rId17"/>
    <p:sldId id="373" r:id="rId18"/>
    <p:sldId id="375" r:id="rId19"/>
    <p:sldId id="380" r:id="rId20"/>
    <p:sldId id="386" r:id="rId21"/>
    <p:sldId id="387" r:id="rId22"/>
    <p:sldId id="381" r:id="rId23"/>
    <p:sldId id="388" r:id="rId24"/>
    <p:sldId id="412" r:id="rId25"/>
    <p:sldId id="413" r:id="rId26"/>
    <p:sldId id="414" r:id="rId27"/>
    <p:sldId id="389" r:id="rId28"/>
    <p:sldId id="397" r:id="rId29"/>
    <p:sldId id="398" r:id="rId30"/>
    <p:sldId id="399" r:id="rId31"/>
    <p:sldId id="325" r:id="rId32"/>
    <p:sldId id="410" r:id="rId33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E389"/>
    <a:srgbClr val="CDA085"/>
    <a:srgbClr val="C69EA5"/>
    <a:srgbClr val="300606"/>
    <a:srgbClr val="F9F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30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DDB175-5EE5-4057-9748-CA0B524D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7B08-3CDB-4190-BE92-37CDEF95557C}" type="datetimeFigureOut">
              <a:rPr lang="it-IT"/>
              <a:pPr>
                <a:defRPr/>
              </a:pPr>
              <a:t>13/03/2020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BB58CA-4688-46AF-A9CD-90181DC14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925B3C-FB7F-44E1-A9B1-66342952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A5C1A-1E5A-4E9D-AF50-F653723F390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5728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085FF5-DBC3-4FC7-BC59-95C7FF20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22126-8F32-4675-8B2D-52B9D925CC00}" type="datetimeFigureOut">
              <a:rPr lang="it-IT"/>
              <a:pPr>
                <a:defRPr/>
              </a:pPr>
              <a:t>13/03/2020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CB5DE2-8816-4CCB-A33C-BA87E1A6A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ADAEB8-6E87-4BD2-8F62-F3E14B114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70381-D8DA-49E6-BA00-40F6A668FD3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8310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160144-D519-4319-AD55-8CEC30D95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C9205-22D4-4E02-849D-67F47ECE45E5}" type="datetimeFigureOut">
              <a:rPr lang="it-IT"/>
              <a:pPr>
                <a:defRPr/>
              </a:pPr>
              <a:t>13/03/2020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3FFD51-23C5-479A-B1B7-52D3AEC4E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1F7E67-EB19-4936-939F-6EFB36B9F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DE50C-5F1B-431F-9B52-B7BBC7B7935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5892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C68578-9FB1-45F6-96A5-82D255C0A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90710-B279-4106-9BC8-5A3134756BFA}" type="datetimeFigureOut">
              <a:rPr lang="it-IT"/>
              <a:pPr>
                <a:defRPr/>
              </a:pPr>
              <a:t>13/03/2020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6411B8-BC7B-4539-99F3-39554AB71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DBC692-4F07-4C1C-8D68-00378EDCD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41BB9-24A8-4615-86C0-49F3151687B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9134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ACDFF4-1A2D-4821-BE5D-C35FCC7A7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C0052-0C5E-4A5F-883E-AE0280DF9FB4}" type="datetimeFigureOut">
              <a:rPr lang="it-IT"/>
              <a:pPr>
                <a:defRPr/>
              </a:pPr>
              <a:t>13/03/2020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B463F9-8F6F-4B46-9999-35FB2B48D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FE8FB5-6FF6-4232-BB15-835394CD4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D9B35-669B-46FE-8301-3F7FEB11067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1117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7F2C913D-4425-4FD4-AC91-EC9AD83C5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C854-005B-4CB9-B5CA-ADA6833EF52D}" type="datetimeFigureOut">
              <a:rPr lang="it-IT"/>
              <a:pPr>
                <a:defRPr/>
              </a:pPr>
              <a:t>13/03/2020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2C8334FA-62DE-45F3-9649-8BF4E73A4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3E4E5C62-06B7-4804-B70A-27C5049AA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8A2DA-558F-4C61-9074-7B1C70930C6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89697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829D721A-6FAF-4144-AB6F-324DF71C0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B4E25-56F6-403E-B3AF-FAB0E30E6661}" type="datetimeFigureOut">
              <a:rPr lang="it-IT"/>
              <a:pPr>
                <a:defRPr/>
              </a:pPr>
              <a:t>13/03/2020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C282CA3A-2480-47B0-B285-722BB90CE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7BA37F4A-9BE5-4A1B-93F6-5E9D1AC0A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A9A57-C601-4224-BB49-29E99E52166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5012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F3B8B3DE-B9A8-49F4-9764-2E0FB5313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DD232-49FA-413E-84C8-D9B55B842058}" type="datetimeFigureOut">
              <a:rPr lang="it-IT"/>
              <a:pPr>
                <a:defRPr/>
              </a:pPr>
              <a:t>13/03/2020</a:t>
            </a:fld>
            <a:endParaRPr 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73A88327-3B59-4C50-9AA2-5059CA836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778D4C94-442B-4399-ADD1-2D2496226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C373A-EA9A-4CEF-931E-6E729B869CD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2244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48BAE02D-175F-4B3D-9BBF-245318998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F50B4-EAA4-402C-9F0A-BB1A10B778C8}" type="datetimeFigureOut">
              <a:rPr lang="it-IT"/>
              <a:pPr>
                <a:defRPr/>
              </a:pPr>
              <a:t>13/03/2020</a:t>
            </a:fld>
            <a:endParaRPr 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388AC0AF-CE49-493A-B57C-DBBBDFC88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ADECBF8E-2EA4-4F15-A0FF-61143123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FD647-B861-475F-8D9E-2D282D1DD61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447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83C4AC03-676B-407C-8292-F8F737B08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4B936-E524-4A2A-A408-C8D1A35638B8}" type="datetimeFigureOut">
              <a:rPr lang="it-IT"/>
              <a:pPr>
                <a:defRPr/>
              </a:pPr>
              <a:t>13/03/2020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E21BE8B2-2397-4EB3-A49F-B97C361A0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FC0E31F2-47B9-4E4C-B174-02158B177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1C4F8-75D4-49B5-84A2-A66DC02E87D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358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1B300BF9-FD58-4749-991D-C87FE2F8F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92CA0-673D-4605-B30D-6E3308FBC01F}" type="datetimeFigureOut">
              <a:rPr lang="it-IT"/>
              <a:pPr>
                <a:defRPr/>
              </a:pPr>
              <a:t>13/03/2020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4D8DDAB6-8025-43AC-A567-1AB44CD3C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248AA975-B787-48E0-AF85-247675DBF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82E8C-23A1-407F-92C7-D0136B15FDA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4022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E6D88B6A-3225-41D6-8548-D919E53E171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D83F199C-AF1D-470B-B71C-212A81CBD6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8EDC4A-5CB5-4400-97E3-E4ED51BC1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B2DF68-47E9-408B-B379-B5ABB49543E3}" type="datetimeFigureOut">
              <a:rPr lang="it-IT"/>
              <a:pPr>
                <a:defRPr/>
              </a:pPr>
              <a:t>13/03/2020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5F2342-70B1-4242-BFB8-31586BF9A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FE2BD1-4003-4094-8CBA-1C292738B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F0B9114-627A-44C0-90FD-8F3A25FCE49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>
            <a:extLst>
              <a:ext uri="{FF2B5EF4-FFF2-40B4-BE49-F238E27FC236}">
                <a16:creationId xmlns:a16="http://schemas.microsoft.com/office/drawing/2014/main" id="{4A6176C2-91D0-4BA7-BCDB-1E978CFBF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356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>
            <a:extLst>
              <a:ext uri="{FF2B5EF4-FFF2-40B4-BE49-F238E27FC236}">
                <a16:creationId xmlns:a16="http://schemas.microsoft.com/office/drawing/2014/main" id="{DB0A4D1A-FA01-41AE-A363-39561C97F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06513"/>
            <a:ext cx="9144000" cy="424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6">
            <a:extLst>
              <a:ext uri="{FF2B5EF4-FFF2-40B4-BE49-F238E27FC236}">
                <a16:creationId xmlns:a16="http://schemas.microsoft.com/office/drawing/2014/main" id="{8B028D31-6014-4C61-9AA6-784CA2ACB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19288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545A0F08-1B66-4508-9FC8-7C29FF129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50" y="471488"/>
            <a:ext cx="5778500" cy="592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>
            <a:extLst>
              <a:ext uri="{FF2B5EF4-FFF2-40B4-BE49-F238E27FC236}">
                <a16:creationId xmlns:a16="http://schemas.microsoft.com/office/drawing/2014/main" id="{3B1A43DA-8045-4420-BE40-5EFE932BF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5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E21D493B-ABEA-45D6-A1D2-A85D2470F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3788" y="576263"/>
            <a:ext cx="480060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>
            <a:extLst>
              <a:ext uri="{FF2B5EF4-FFF2-40B4-BE49-F238E27FC236}">
                <a16:creationId xmlns:a16="http://schemas.microsoft.com/office/drawing/2014/main" id="{931E376E-64EC-4466-8282-92E40E926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5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870FB1A7-5CDD-4A7E-9219-0997B2C1E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1385888"/>
            <a:ext cx="891540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>
            <a:extLst>
              <a:ext uri="{FF2B5EF4-FFF2-40B4-BE49-F238E27FC236}">
                <a16:creationId xmlns:a16="http://schemas.microsoft.com/office/drawing/2014/main" id="{CBB736BF-EFC6-4948-ACC5-572A2FBCA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67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88058EF4-AED5-45B2-A0DB-7852C48A5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" y="1433513"/>
            <a:ext cx="90678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72AD9A05-5F66-423A-B1EE-F9FC05077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67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6FA1817D-82D1-4D44-9C0A-BBAF6EA93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385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>
            <a:extLst>
              <a:ext uri="{FF2B5EF4-FFF2-40B4-BE49-F238E27FC236}">
                <a16:creationId xmlns:a16="http://schemas.microsoft.com/office/drawing/2014/main" id="{E215F4E1-4FC3-4A9B-A273-2A7A3215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" y="1371600"/>
            <a:ext cx="88201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>
            <a:extLst>
              <a:ext uri="{FF2B5EF4-FFF2-40B4-BE49-F238E27FC236}">
                <a16:creationId xmlns:a16="http://schemas.microsoft.com/office/drawing/2014/main" id="{4FD4477E-7589-4B73-AA1D-60A09B44E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544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3462E56D-CAD5-4575-A141-1E3E9C8BB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" y="890588"/>
            <a:ext cx="91059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>
            <a:extLst>
              <a:ext uri="{FF2B5EF4-FFF2-40B4-BE49-F238E27FC236}">
                <a16:creationId xmlns:a16="http://schemas.microsoft.com/office/drawing/2014/main" id="{E705F5D6-6B58-4487-B728-C82971D24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6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C7B346C9-DA44-4D47-8E3D-CA5B22171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2438" y="623888"/>
            <a:ext cx="5699125" cy="562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B75AFE3E-1401-4213-B9F1-1A5BBC492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0"/>
            <a:ext cx="4537075" cy="431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14C01D01-8A12-4D84-B6A9-3B5CF4F881E3}"/>
              </a:ext>
            </a:extLst>
          </p:cNvPr>
          <p:cNvSpPr/>
          <p:nvPr/>
        </p:nvSpPr>
        <p:spPr>
          <a:xfrm>
            <a:off x="6877050" y="1700213"/>
            <a:ext cx="720725" cy="3095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3271482E-9461-4180-BF40-B1AD35636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86275"/>
            <a:ext cx="912495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D1DCF60-B085-423B-9249-E324C7F81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8338" y="392113"/>
            <a:ext cx="5265737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C49F5ABF-14CE-416F-A4F8-8862DD961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" y="3105150"/>
            <a:ext cx="88884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B645778E-39B0-493A-925C-C7BCCF6C4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863" y="709613"/>
            <a:ext cx="75342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9B2FFBC2-E10F-4721-9860-E9E83988C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500" y="593725"/>
            <a:ext cx="7747000" cy="568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>
            <a:extLst>
              <a:ext uri="{FF2B5EF4-FFF2-40B4-BE49-F238E27FC236}">
                <a16:creationId xmlns:a16="http://schemas.microsoft.com/office/drawing/2014/main" id="{DB124189-2736-433F-94A3-07C7C4549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313" y="549275"/>
            <a:ext cx="7851775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>
            <a:extLst>
              <a:ext uri="{FF2B5EF4-FFF2-40B4-BE49-F238E27FC236}">
                <a16:creationId xmlns:a16="http://schemas.microsoft.com/office/drawing/2014/main" id="{2C9A3785-58DB-4734-A54E-C5C386D94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188" y="549275"/>
            <a:ext cx="7810500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>
            <a:extLst>
              <a:ext uri="{FF2B5EF4-FFF2-40B4-BE49-F238E27FC236}">
                <a16:creationId xmlns:a16="http://schemas.microsoft.com/office/drawing/2014/main" id="{445FDC5A-0777-45B9-8078-B906E049A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313" y="550863"/>
            <a:ext cx="7864475" cy="582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8A3F94C7-994A-4F91-8DBC-D0D4B100A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325" y="549275"/>
            <a:ext cx="7726363" cy="582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7DD221AA-CE9E-4412-AD6E-F8AE10E6F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5125" y="0"/>
            <a:ext cx="5873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BE6AB3BA-AF4D-41EE-BAD4-22BDF65BC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1700213"/>
            <a:ext cx="6624637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>
            <a:extLst>
              <a:ext uri="{FF2B5EF4-FFF2-40B4-BE49-F238E27FC236}">
                <a16:creationId xmlns:a16="http://schemas.microsoft.com/office/drawing/2014/main" id="{DCBEFA90-BF65-44E1-9FDC-E8DF4D551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33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DA948ECB-3420-4B4F-B531-2885E1E92645}"/>
              </a:ext>
            </a:extLst>
          </p:cNvPr>
          <p:cNvSpPr/>
          <p:nvPr/>
        </p:nvSpPr>
        <p:spPr>
          <a:xfrm>
            <a:off x="6443663" y="0"/>
            <a:ext cx="2376487" cy="765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" name="Rettangolo 4">
            <a:extLst>
              <a:ext uri="{FF2B5EF4-FFF2-40B4-BE49-F238E27FC236}">
                <a16:creationId xmlns:a16="http://schemas.microsoft.com/office/drawing/2014/main" id="{AB9AE272-835A-4083-8A1B-CABF4B0830D9}"/>
              </a:ext>
            </a:extLst>
          </p:cNvPr>
          <p:cNvSpPr/>
          <p:nvPr/>
        </p:nvSpPr>
        <p:spPr>
          <a:xfrm>
            <a:off x="7524750" y="331788"/>
            <a:ext cx="1619250" cy="1079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" name="Rettangolo 4">
            <a:extLst>
              <a:ext uri="{FF2B5EF4-FFF2-40B4-BE49-F238E27FC236}">
                <a16:creationId xmlns:a16="http://schemas.microsoft.com/office/drawing/2014/main" id="{78608CA8-91D6-4FCB-88A7-D4289311915F}"/>
              </a:ext>
            </a:extLst>
          </p:cNvPr>
          <p:cNvSpPr/>
          <p:nvPr/>
        </p:nvSpPr>
        <p:spPr>
          <a:xfrm>
            <a:off x="7524750" y="979488"/>
            <a:ext cx="1223963" cy="57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44ADCAEF-F638-4633-AFAF-376C2247D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9700" y="719138"/>
            <a:ext cx="632460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BC927723-CB45-4364-B8D5-1B8F81448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9144000" cy="626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F7672457-F43F-485D-A9DA-7772EC9D862B}"/>
              </a:ext>
            </a:extLst>
          </p:cNvPr>
          <p:cNvSpPr/>
          <p:nvPr/>
        </p:nvSpPr>
        <p:spPr>
          <a:xfrm>
            <a:off x="73025" y="0"/>
            <a:ext cx="1619250" cy="1673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" name="Rettangolo 4">
            <a:extLst>
              <a:ext uri="{FF2B5EF4-FFF2-40B4-BE49-F238E27FC236}">
                <a16:creationId xmlns:a16="http://schemas.microsoft.com/office/drawing/2014/main" id="{9FC09D72-6B57-478A-A860-3FA39BFE851D}"/>
              </a:ext>
            </a:extLst>
          </p:cNvPr>
          <p:cNvSpPr/>
          <p:nvPr/>
        </p:nvSpPr>
        <p:spPr>
          <a:xfrm>
            <a:off x="288925" y="44450"/>
            <a:ext cx="1906588" cy="909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" name="Rettangolo 4">
            <a:extLst>
              <a:ext uri="{FF2B5EF4-FFF2-40B4-BE49-F238E27FC236}">
                <a16:creationId xmlns:a16="http://schemas.microsoft.com/office/drawing/2014/main" id="{9AF080A2-0042-47F0-90C8-3F8B8597A1B9}"/>
              </a:ext>
            </a:extLst>
          </p:cNvPr>
          <p:cNvSpPr/>
          <p:nvPr/>
        </p:nvSpPr>
        <p:spPr>
          <a:xfrm>
            <a:off x="900113" y="0"/>
            <a:ext cx="1906587" cy="59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>
            <a:extLst>
              <a:ext uri="{FF2B5EF4-FFF2-40B4-BE49-F238E27FC236}">
                <a16:creationId xmlns:a16="http://schemas.microsoft.com/office/drawing/2014/main" id="{82AFB520-B844-4171-8A72-DB49C11CE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5949950"/>
            <a:ext cx="3744912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9939" name="Rectangle 6">
            <a:extLst>
              <a:ext uri="{FF2B5EF4-FFF2-40B4-BE49-F238E27FC236}">
                <a16:creationId xmlns:a16="http://schemas.microsoft.com/office/drawing/2014/main" id="{33B151BB-A9E3-4E60-8A93-78DDBCB60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404813"/>
            <a:ext cx="1258887" cy="129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9940" name="Rectangle 7">
            <a:extLst>
              <a:ext uri="{FF2B5EF4-FFF2-40B4-BE49-F238E27FC236}">
                <a16:creationId xmlns:a16="http://schemas.microsoft.com/office/drawing/2014/main" id="{D8BD703A-1787-48FD-90A8-880D58418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142875"/>
            <a:ext cx="2195512" cy="549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pic>
        <p:nvPicPr>
          <p:cNvPr id="39941" name="Immagine 4" descr="mappa cielo 1.jpg">
            <a:extLst>
              <a:ext uri="{FF2B5EF4-FFF2-40B4-BE49-F238E27FC236}">
                <a16:creationId xmlns:a16="http://schemas.microsoft.com/office/drawing/2014/main" id="{B5342968-E69D-4419-B916-209F479270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7313" y="-2428875"/>
            <a:ext cx="11715751" cy="1178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615B7089-CCF1-4E4D-A5FB-86E9E39B4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356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>
            <a:extLst>
              <a:ext uri="{FF2B5EF4-FFF2-40B4-BE49-F238E27FC236}">
                <a16:creationId xmlns:a16="http://schemas.microsoft.com/office/drawing/2014/main" id="{60F35B93-8C3F-406D-86F1-1641F9E8A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1713" y="0"/>
            <a:ext cx="4591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99A507B4-AC42-4D79-94BD-8B8B12FE0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63" y="534988"/>
            <a:ext cx="5857875" cy="579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>
            <a:extLst>
              <a:ext uri="{FF2B5EF4-FFF2-40B4-BE49-F238E27FC236}">
                <a16:creationId xmlns:a16="http://schemas.microsoft.com/office/drawing/2014/main" id="{36C26809-4FBB-4DB1-A8E3-B0B74F6C7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3" y="1544638"/>
            <a:ext cx="9007475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6">
            <a:extLst>
              <a:ext uri="{FF2B5EF4-FFF2-40B4-BE49-F238E27FC236}">
                <a16:creationId xmlns:a16="http://schemas.microsoft.com/office/drawing/2014/main" id="{707FB072-5FCC-48CE-898E-35B980061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27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>
            <a:extLst>
              <a:ext uri="{FF2B5EF4-FFF2-40B4-BE49-F238E27FC236}">
                <a16:creationId xmlns:a16="http://schemas.microsoft.com/office/drawing/2014/main" id="{043DE241-3F60-40B1-A63E-B7D582E19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3" y="1474788"/>
            <a:ext cx="9007475" cy="391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6">
            <a:extLst>
              <a:ext uri="{FF2B5EF4-FFF2-40B4-BE49-F238E27FC236}">
                <a16:creationId xmlns:a16="http://schemas.microsoft.com/office/drawing/2014/main" id="{1EFB3AA0-FAAA-4A2F-8B5D-5823CDE57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27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>
            <a:extLst>
              <a:ext uri="{FF2B5EF4-FFF2-40B4-BE49-F238E27FC236}">
                <a16:creationId xmlns:a16="http://schemas.microsoft.com/office/drawing/2014/main" id="{7EA11F36-D180-4682-8D3A-CA4C1220D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981075"/>
            <a:ext cx="7777163" cy="433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85D97EB-B8CF-4D82-883F-AC7F71640D72}"/>
              </a:ext>
            </a:extLst>
          </p:cNvPr>
          <p:cNvSpPr/>
          <p:nvPr/>
        </p:nvSpPr>
        <p:spPr>
          <a:xfrm>
            <a:off x="285750" y="1285875"/>
            <a:ext cx="3571875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E5D09F6-EE4D-49A6-9233-C40A61709135}"/>
              </a:ext>
            </a:extLst>
          </p:cNvPr>
          <p:cNvSpPr/>
          <p:nvPr/>
        </p:nvSpPr>
        <p:spPr>
          <a:xfrm>
            <a:off x="0" y="836613"/>
            <a:ext cx="3286125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" name="Rettangolo 4">
            <a:extLst>
              <a:ext uri="{FF2B5EF4-FFF2-40B4-BE49-F238E27FC236}">
                <a16:creationId xmlns:a16="http://schemas.microsoft.com/office/drawing/2014/main" id="{BB947C5B-0AC2-4E12-B173-83BFA53A3AB1}"/>
              </a:ext>
            </a:extLst>
          </p:cNvPr>
          <p:cNvSpPr/>
          <p:nvPr/>
        </p:nvSpPr>
        <p:spPr>
          <a:xfrm>
            <a:off x="4716463" y="333375"/>
            <a:ext cx="1079500" cy="1439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" name="Rettangolo 4">
            <a:extLst>
              <a:ext uri="{FF2B5EF4-FFF2-40B4-BE49-F238E27FC236}">
                <a16:creationId xmlns:a16="http://schemas.microsoft.com/office/drawing/2014/main" id="{4F99D9F9-98BA-42F3-A2BA-F227EFDFDE15}"/>
              </a:ext>
            </a:extLst>
          </p:cNvPr>
          <p:cNvSpPr/>
          <p:nvPr/>
        </p:nvSpPr>
        <p:spPr>
          <a:xfrm>
            <a:off x="4283075" y="765175"/>
            <a:ext cx="720725" cy="1439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pic>
        <p:nvPicPr>
          <p:cNvPr id="9223" name="Picture 10">
            <a:extLst>
              <a:ext uri="{FF2B5EF4-FFF2-40B4-BE49-F238E27FC236}">
                <a16:creationId xmlns:a16="http://schemas.microsoft.com/office/drawing/2014/main" id="{9DD7D6E7-FBB8-4B53-929D-850228DA8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19288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77EC235E-19A9-4347-A52B-FE0F99985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981075"/>
            <a:ext cx="7777163" cy="433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C0E4B1A-78B4-4CAD-9CD4-5EAF89B5877A}"/>
              </a:ext>
            </a:extLst>
          </p:cNvPr>
          <p:cNvSpPr/>
          <p:nvPr/>
        </p:nvSpPr>
        <p:spPr>
          <a:xfrm>
            <a:off x="285750" y="1285875"/>
            <a:ext cx="3571875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38A5587-D9D0-4535-8226-549C4DAFE56F}"/>
              </a:ext>
            </a:extLst>
          </p:cNvPr>
          <p:cNvSpPr/>
          <p:nvPr/>
        </p:nvSpPr>
        <p:spPr>
          <a:xfrm>
            <a:off x="0" y="836613"/>
            <a:ext cx="3286125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7C92ECC5-C3BB-4109-BB93-8F230364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19288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4891</TotalTime>
  <Words>0</Words>
  <Application>Microsoft Office PowerPoint</Application>
  <PresentationFormat>Presentazione su schermo (4:3)</PresentationFormat>
  <Paragraphs>0</Paragraphs>
  <Slides>32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5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Emanuele</cp:lastModifiedBy>
  <cp:revision>278</cp:revision>
  <dcterms:created xsi:type="dcterms:W3CDTF">2010-01-21T14:32:49Z</dcterms:created>
  <dcterms:modified xsi:type="dcterms:W3CDTF">2020-03-13T14:50:21Z</dcterms:modified>
</cp:coreProperties>
</file>